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4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which i gven it cutting ppt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280190" y="2270046"/>
            <a:ext cx="2668072" cy="426244"/>
          </a:xfrm>
          <a:prstGeom prst="roundRect">
            <a:avLst>
              <a:gd name="adj" fmla="val 17880"/>
            </a:avLst>
          </a:prstGeom>
          <a:solidFill>
            <a:srgbClr val="1C113B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2338030"/>
            <a:ext cx="239589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DEVELOPMENT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78701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LMS Project Implementation Report</a:t>
            </a:r>
            <a:endParaRPr lang="en-US" sz="4650" dirty="0"/>
          </a:p>
        </p:txBody>
      </p:sp>
      <p:sp>
        <p:nvSpPr>
          <p:cNvPr id="6" name="Text 3"/>
          <p:cNvSpPr/>
          <p:nvPr/>
        </p:nvSpPr>
        <p:spPr>
          <a:xfrm>
            <a:off x="6280190" y="46156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overview of module development and frontend architecture by Ajay, Frontend Developer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96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Reporting Period: January 22, 2026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631085-1FA0-9025-9989-E857105AF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" y="0"/>
            <a:ext cx="61441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4769"/>
            <a:ext cx="4695230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Architecture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68726" y="3475475"/>
            <a:ext cx="6457593" cy="1824752"/>
          </a:xfrm>
          <a:prstGeom prst="roundRect">
            <a:avLst>
              <a:gd name="adj" fmla="val 391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31" y="3841909"/>
            <a:ext cx="510302" cy="51030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806" y="3982164"/>
            <a:ext cx="229553" cy="22955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71431" y="447972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React Framework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971431" y="4835128"/>
            <a:ext cx="610231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component architecture with reusable building blocks for scalability</a:t>
            </a:r>
            <a:endParaRPr lang="en-US" sz="1300" dirty="0"/>
          </a:p>
        </p:txBody>
      </p:sp>
      <p:sp>
        <p:nvSpPr>
          <p:cNvPr id="9" name="Shape 4"/>
          <p:cNvSpPr/>
          <p:nvPr/>
        </p:nvSpPr>
        <p:spPr>
          <a:xfrm>
            <a:off x="7378898" y="3664268"/>
            <a:ext cx="6457712" cy="1824752"/>
          </a:xfrm>
          <a:prstGeom prst="roundRect">
            <a:avLst>
              <a:gd name="adj" fmla="val 391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540" y="3841909"/>
            <a:ext cx="510302" cy="510302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6914" y="3982164"/>
            <a:ext cx="229553" cy="22955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56540" y="4479727"/>
            <a:ext cx="259496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Redux State Management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7556540" y="4835128"/>
            <a:ext cx="610242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state handling ensuring consistent data flow across modules</a:t>
            </a:r>
            <a:endParaRPr lang="en-US" sz="1300" dirty="0"/>
          </a:p>
        </p:txBody>
      </p:sp>
      <p:sp>
        <p:nvSpPr>
          <p:cNvPr id="14" name="Shape 7"/>
          <p:cNvSpPr/>
          <p:nvPr/>
        </p:nvSpPr>
        <p:spPr>
          <a:xfrm>
            <a:off x="793790" y="5616535"/>
            <a:ext cx="6457593" cy="1824752"/>
          </a:xfrm>
          <a:prstGeom prst="roundRect">
            <a:avLst>
              <a:gd name="adj" fmla="val 391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431" y="5794177"/>
            <a:ext cx="510302" cy="510302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1806" y="5934432"/>
            <a:ext cx="229553" cy="229552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71431" y="643199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RBAC Ready</a:t>
            </a:r>
            <a:endParaRPr lang="en-US" sz="1750" dirty="0"/>
          </a:p>
        </p:txBody>
      </p:sp>
      <p:sp>
        <p:nvSpPr>
          <p:cNvPr id="18" name="Text 9"/>
          <p:cNvSpPr/>
          <p:nvPr/>
        </p:nvSpPr>
        <p:spPr>
          <a:xfrm>
            <a:off x="971431" y="6787396"/>
            <a:ext cx="610231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structured to support future role-based access control implementation</a:t>
            </a:r>
            <a:endParaRPr lang="en-US" sz="1300" dirty="0"/>
          </a:p>
        </p:txBody>
      </p:sp>
      <p:sp>
        <p:nvSpPr>
          <p:cNvPr id="19" name="Shape 10"/>
          <p:cNvSpPr/>
          <p:nvPr/>
        </p:nvSpPr>
        <p:spPr>
          <a:xfrm>
            <a:off x="7378898" y="5616535"/>
            <a:ext cx="6457712" cy="1824752"/>
          </a:xfrm>
          <a:prstGeom prst="roundRect">
            <a:avLst>
              <a:gd name="adj" fmla="val 391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6540" y="5794177"/>
            <a:ext cx="510302" cy="510302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6914" y="5934432"/>
            <a:ext cx="229553" cy="229552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556540" y="643199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Integration</a:t>
            </a:r>
            <a:endParaRPr lang="en-US" sz="1750" dirty="0"/>
          </a:p>
        </p:txBody>
      </p:sp>
      <p:sp>
        <p:nvSpPr>
          <p:cNvPr id="23" name="Text 12"/>
          <p:cNvSpPr/>
          <p:nvPr/>
        </p:nvSpPr>
        <p:spPr>
          <a:xfrm>
            <a:off x="7556540" y="6787396"/>
            <a:ext cx="610242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layer and data-handling structure prepared for seamless backend connectivity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0869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8931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time and attention to the LMS project implementation report.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28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041702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Scope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78429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Seven major LMS modules designed and implemented with modern React architecture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1702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Status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1396" y="578429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 &amp; Content modules fully integrated with backend APIs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1702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Completion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74568" y="578429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remaining modules frontend-complete with API-ready structure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24" y="1972647"/>
            <a:ext cx="4919305" cy="2615446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80190" y="1092756"/>
            <a:ext cx="1406604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76CD4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6423898" y="1168360"/>
            <a:ext cx="11191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62496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Course &amp; Batch Management </a:t>
            </a:r>
            <a:endParaRPr lang="en-US" sz="4650" dirty="0"/>
          </a:p>
        </p:txBody>
      </p:sp>
      <p:sp>
        <p:nvSpPr>
          <p:cNvPr id="7" name="Text 3"/>
          <p:cNvSpPr/>
          <p:nvPr/>
        </p:nvSpPr>
        <p:spPr>
          <a:xfrm>
            <a:off x="6280190" y="36804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6280190" y="4279344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CRUD operations via REST APIs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5084445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content handling for videos and PDFs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80190" y="5889546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course overview with intuitive navigation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280190" y="6694646"/>
            <a:ext cx="39069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service layer architecture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748129" y="36804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Status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10748129" y="4279344"/>
            <a:ext cx="3095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Integration: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Complete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748129" y="5209223"/>
            <a:ext cx="3095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Types: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Video, PDF, and mixed media support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0748129" y="6139101"/>
            <a:ext cx="3095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Coverage: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100%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765" y="2691408"/>
            <a:ext cx="5060871" cy="284678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793790" y="823555"/>
            <a:ext cx="1717715" cy="307658"/>
          </a:xfrm>
          <a:prstGeom prst="roundRect">
            <a:avLst>
              <a:gd name="adj" fmla="val 18579"/>
            </a:avLst>
          </a:prstGeom>
          <a:noFill/>
          <a:ln w="7620">
            <a:solidFill>
              <a:srgbClr val="876CD4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903446" y="882134"/>
            <a:ext cx="1498402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PARTIALLY COMPLETE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793790" y="1182172"/>
            <a:ext cx="558557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Affiliate Marketing Module</a:t>
            </a:r>
            <a:endParaRPr lang="en-US" sz="3500" dirty="0"/>
          </a:p>
        </p:txBody>
      </p:sp>
      <p:sp>
        <p:nvSpPr>
          <p:cNvPr id="7" name="Text 3"/>
          <p:cNvSpPr/>
          <p:nvPr/>
        </p:nvSpPr>
        <p:spPr>
          <a:xfrm>
            <a:off x="793790" y="1931670"/>
            <a:ext cx="75564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Admin-side frontend implementation with core workflows established and ready for backend integration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93790" y="255139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817614"/>
            <a:ext cx="755642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2948345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Affiliate Dashboard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93790" y="3303746"/>
            <a:ext cx="75564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UI for affiliate performance tracking and metrics visualization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793790" y="379690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46220"/>
            <a:ext cx="755642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419385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Registration Flow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4549259"/>
            <a:ext cx="75564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onboarding process with multi-step validation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793790" y="504241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3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74707"/>
            <a:ext cx="7556421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93790" y="543937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Management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793790" y="5794772"/>
            <a:ext cx="75564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administrative screens for affiliate oversight and approval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793790" y="628792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3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503313"/>
            <a:ext cx="7556421" cy="2286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93790" y="6684883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Commission System</a:t>
            </a:r>
            <a:endParaRPr lang="en-US" sz="1750" dirty="0"/>
          </a:p>
        </p:txBody>
      </p:sp>
      <p:sp>
        <p:nvSpPr>
          <p:cNvPr id="23" name="Text 15"/>
          <p:cNvSpPr/>
          <p:nvPr/>
        </p:nvSpPr>
        <p:spPr>
          <a:xfrm>
            <a:off x="793790" y="7040285"/>
            <a:ext cx="75564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framework with mocked commission tracking and payout interfaces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62789"/>
            <a:ext cx="2567464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76CD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438394"/>
            <a:ext cx="22800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IMPLEMENTATION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9499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Marketing Hub</a:t>
            </a:r>
            <a:endParaRPr lang="en-US" sz="4650" dirty="0"/>
          </a:p>
        </p:txBody>
      </p:sp>
      <p:sp>
        <p:nvSpPr>
          <p:cNvPr id="5" name="Text 3"/>
          <p:cNvSpPr/>
          <p:nvPr/>
        </p:nvSpPr>
        <p:spPr>
          <a:xfrm>
            <a:off x="793790" y="318349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Admin-side frontend implemented at foundational level. Additional requirements clarification needed for advanced features and workflow enhancements.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99015"/>
            <a:ext cx="30795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Implemented Features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90" y="50978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UI framework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400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Campaign creation and management interfaces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822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 tracking dashboard with filtering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244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Analytics charts with mocked datasets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234571"/>
            <a:ext cx="6244709" cy="33174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" y="709315"/>
            <a:ext cx="7193100" cy="6206202"/>
          </a:xfrm>
          <a:prstGeom prst="rect">
            <a:avLst/>
          </a:prstGeom>
        </p:spPr>
      </p:pic>
      <p:sp>
        <p:nvSpPr>
          <p:cNvPr id="20" name="Shape 0"/>
          <p:cNvSpPr/>
          <p:nvPr/>
        </p:nvSpPr>
        <p:spPr>
          <a:xfrm>
            <a:off x="396835" y="5032832"/>
            <a:ext cx="809268" cy="149066"/>
          </a:xfrm>
          <a:prstGeom prst="roundRect">
            <a:avLst>
              <a:gd name="adj" fmla="val 17895"/>
            </a:avLst>
          </a:prstGeom>
          <a:noFill/>
          <a:ln w="7620">
            <a:solidFill>
              <a:srgbClr val="876CD4"/>
            </a:solidFill>
            <a:prstDash val="solid"/>
          </a:ln>
        </p:spPr>
      </p:sp>
      <p:sp>
        <p:nvSpPr>
          <p:cNvPr id="21" name="Text 1"/>
          <p:cNvSpPr/>
          <p:nvPr/>
        </p:nvSpPr>
        <p:spPr>
          <a:xfrm>
            <a:off x="396835" y="523830"/>
            <a:ext cx="698778" cy="86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"/>
              </a:lnSpc>
              <a:buNone/>
            </a:pPr>
            <a:r>
              <a:rPr lang="en-US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PARTIALLY COMPLETE</a:t>
            </a:r>
            <a:endParaRPr lang="en-US" dirty="0"/>
          </a:p>
        </p:txBody>
      </p:sp>
      <p:sp>
        <p:nvSpPr>
          <p:cNvPr id="22" name="Text 2"/>
          <p:cNvSpPr/>
          <p:nvPr/>
        </p:nvSpPr>
        <p:spPr>
          <a:xfrm>
            <a:off x="387404" y="53995"/>
            <a:ext cx="2083951" cy="31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 Module</a:t>
            </a:r>
            <a:endParaRPr lang="en-US" sz="1600" dirty="0"/>
          </a:p>
        </p:txBody>
      </p:sp>
      <p:sp>
        <p:nvSpPr>
          <p:cNvPr id="24" name="Text 4"/>
          <p:cNvSpPr/>
          <p:nvPr/>
        </p:nvSpPr>
        <p:spPr>
          <a:xfrm>
            <a:off x="7315200" y="539354"/>
            <a:ext cx="1041916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 Creation</a:t>
            </a:r>
            <a:endParaRPr lang="en-US" dirty="0"/>
          </a:p>
        </p:txBody>
      </p:sp>
      <p:sp>
        <p:nvSpPr>
          <p:cNvPr id="25" name="Text 5"/>
          <p:cNvSpPr/>
          <p:nvPr/>
        </p:nvSpPr>
        <p:spPr>
          <a:xfrm>
            <a:off x="7359373" y="777582"/>
            <a:ext cx="6716792" cy="240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interface for building exams with multiple question types and time</a:t>
            </a:r>
          </a:p>
          <a:p>
            <a:pPr marL="0" indent="0" algn="l">
              <a:lnSpc>
                <a:spcPts val="850"/>
              </a:lnSpc>
              <a:buNone/>
            </a:pPr>
            <a:endParaRPr lang="en-US" sz="1600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8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limits</a:t>
            </a:r>
            <a:endParaRPr lang="en-US" sz="1600" dirty="0"/>
          </a:p>
        </p:txBody>
      </p:sp>
      <p:sp>
        <p:nvSpPr>
          <p:cNvPr id="27" name="Text 7"/>
          <p:cNvSpPr/>
          <p:nvPr/>
        </p:nvSpPr>
        <p:spPr>
          <a:xfrm flipH="1">
            <a:off x="7359373" y="1493104"/>
            <a:ext cx="244315" cy="107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Student Interface</a:t>
            </a:r>
            <a:endParaRPr lang="en-US" dirty="0"/>
          </a:p>
        </p:txBody>
      </p:sp>
      <p:sp>
        <p:nvSpPr>
          <p:cNvPr id="28" name="Text 8"/>
          <p:cNvSpPr/>
          <p:nvPr/>
        </p:nvSpPr>
        <p:spPr>
          <a:xfrm>
            <a:off x="7359373" y="1926345"/>
            <a:ext cx="6716792" cy="107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distraction-free exam-taking experience with auto-save functionality</a:t>
            </a:r>
            <a:endParaRPr lang="en-US" sz="1600" dirty="0"/>
          </a:p>
        </p:txBody>
      </p:sp>
      <p:sp>
        <p:nvSpPr>
          <p:cNvPr id="30" name="Text 10"/>
          <p:cNvSpPr/>
          <p:nvPr/>
        </p:nvSpPr>
        <p:spPr>
          <a:xfrm>
            <a:off x="7437863" y="4206991"/>
            <a:ext cx="1041916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&amp; Analytics</a:t>
            </a:r>
            <a:endParaRPr lang="en-US" sz="2000" dirty="0"/>
          </a:p>
        </p:txBody>
      </p:sp>
      <p:sp>
        <p:nvSpPr>
          <p:cNvPr id="31" name="Text 11"/>
          <p:cNvSpPr/>
          <p:nvPr/>
        </p:nvSpPr>
        <p:spPr>
          <a:xfrm>
            <a:off x="7437863" y="4405393"/>
            <a:ext cx="6716792" cy="107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performance metrics and statistical analysis dashboards</a:t>
            </a:r>
            <a:endParaRPr lang="en-US" sz="1400" dirty="0"/>
          </a:p>
        </p:txBody>
      </p:sp>
      <p:sp>
        <p:nvSpPr>
          <p:cNvPr id="33" name="Text 13"/>
          <p:cNvSpPr/>
          <p:nvPr/>
        </p:nvSpPr>
        <p:spPr>
          <a:xfrm>
            <a:off x="7271029" y="2795427"/>
            <a:ext cx="1752185" cy="23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Dashboard</a:t>
            </a:r>
            <a:endParaRPr lang="en-US" sz="2000" dirty="0"/>
          </a:p>
        </p:txBody>
      </p:sp>
      <p:sp>
        <p:nvSpPr>
          <p:cNvPr id="34" name="Text 14"/>
          <p:cNvSpPr/>
          <p:nvPr/>
        </p:nvSpPr>
        <p:spPr>
          <a:xfrm>
            <a:off x="7271029" y="3039159"/>
            <a:ext cx="6716792" cy="178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oversight of all exam activities, scheduling, and student progress</a:t>
            </a:r>
            <a:endParaRPr lang="en-US" sz="1400" dirty="0"/>
          </a:p>
        </p:txBody>
      </p:sp>
      <p:sp>
        <p:nvSpPr>
          <p:cNvPr id="35" name="Text 15"/>
          <p:cNvSpPr/>
          <p:nvPr/>
        </p:nvSpPr>
        <p:spPr>
          <a:xfrm>
            <a:off x="8261390" y="6606362"/>
            <a:ext cx="5979676" cy="107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endParaRPr lang="en-US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773E6-D93F-BC0B-D65B-9BF02500EFB2}"/>
              </a:ext>
            </a:extLst>
          </p:cNvPr>
          <p:cNvSpPr txBox="1"/>
          <p:nvPr/>
        </p:nvSpPr>
        <p:spPr>
          <a:xfrm>
            <a:off x="1761893" y="120902"/>
            <a:ext cx="7315200" cy="24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Dashboard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44241"/>
            <a:ext cx="2283857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76CD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619845"/>
            <a:ext cx="19964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PARTIALLY COMPLETE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764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Library Management</a:t>
            </a:r>
            <a:endParaRPr lang="en-US" sz="4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16022"/>
            <a:ext cx="5564862" cy="29563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19674" y="3364944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Admin-side frontend with core library workflows ready for backend integration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919674" y="43175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Components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6919674" y="4916448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library dashboard with real-time inventory status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919674" y="5358646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issue and return workflow management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919674" y="5800844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search with filters and categorization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919674" y="6243042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Admin-based views for collection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76062"/>
            <a:ext cx="1974175" cy="358854"/>
          </a:xfrm>
          <a:prstGeom prst="roundRect">
            <a:avLst>
              <a:gd name="adj" fmla="val 18052"/>
            </a:avLst>
          </a:prstGeom>
          <a:noFill/>
          <a:ln w="7620">
            <a:solidFill>
              <a:srgbClr val="876CD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17019" y="941427"/>
            <a:ext cx="1727716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COMPLETE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93790" y="1300401"/>
            <a:ext cx="5060990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Attendance Module</a:t>
            </a:r>
            <a:endParaRPr lang="en-US" sz="3950" dirty="0"/>
          </a:p>
        </p:txBody>
      </p:sp>
      <p:sp>
        <p:nvSpPr>
          <p:cNvPr id="5" name="Text 3"/>
          <p:cNvSpPr/>
          <p:nvPr/>
        </p:nvSpPr>
        <p:spPr>
          <a:xfrm>
            <a:off x="793790" y="2178725"/>
            <a:ext cx="1304282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attendance tracking system with admin-focused dashboard featuring summary metrics and session management capabilities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8307"/>
            <a:ext cx="5456158" cy="33720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6184225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Session Tracking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93790" y="6598682"/>
            <a:ext cx="641901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and completed session monitoring with attendance rates</a:t>
            </a:r>
            <a:endParaRPr lang="en-US" sz="1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594" y="2648307"/>
            <a:ext cx="5456158" cy="33720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17594" y="6184225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Reporting Interface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7417594" y="6598682"/>
            <a:ext cx="641901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reports with offline upload capabilities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93790" y="7068264"/>
            <a:ext cx="1304282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both student and employee attendance with role-specific views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85944"/>
            <a:ext cx="1649254" cy="317778"/>
          </a:xfrm>
          <a:prstGeom prst="roundRect">
            <a:avLst>
              <a:gd name="adj" fmla="val 19187"/>
            </a:avLst>
          </a:prstGeom>
          <a:solidFill>
            <a:srgbClr val="1C113B"/>
          </a:solidFill>
          <a:ln/>
        </p:spPr>
      </p:sp>
      <p:sp>
        <p:nvSpPr>
          <p:cNvPr id="3" name="Text 1"/>
          <p:cNvSpPr/>
          <p:nvPr/>
        </p:nvSpPr>
        <p:spPr>
          <a:xfrm>
            <a:off x="902613" y="940356"/>
            <a:ext cx="143160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 MODULE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93790" y="1261705"/>
            <a:ext cx="678132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Academic Management System</a:t>
            </a:r>
            <a:endParaRPr lang="en-US" sz="3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34339"/>
            <a:ext cx="90726" cy="907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9653" y="2238018"/>
            <a:ext cx="254412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Attendance Integration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29653" y="2680811"/>
            <a:ext cx="60642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tracking UI connected to student performance metrics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28630"/>
            <a:ext cx="90726" cy="907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9653" y="3232309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Batch Management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29653" y="3675102"/>
            <a:ext cx="6064210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batch creation, student allocation, and scheduling workflows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84144"/>
            <a:ext cx="90726" cy="9072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9653" y="4487823"/>
            <a:ext cx="244268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Certificate Generation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029653" y="4930616"/>
            <a:ext cx="60642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certificate creation UI with customizable templates</a:t>
            </a:r>
            <a:endParaRPr lang="en-US" sz="1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78435"/>
            <a:ext cx="90726" cy="9072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9653" y="5482114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Roles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1029653" y="5924907"/>
            <a:ext cx="60642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Granular role management with permission-based access control</a:t>
            </a:r>
            <a:endParaRPr lang="en-US" sz="14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572726"/>
            <a:ext cx="90726" cy="9072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29653" y="6476405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 &amp; Reports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1029653" y="6919198"/>
            <a:ext cx="60642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exam creation with comprehensive report tracking</a:t>
            </a:r>
            <a:endParaRPr lang="en-US" sz="14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157" y="2238018"/>
            <a:ext cx="5040035" cy="2834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494</Words>
  <Application>Microsoft Office PowerPoint</Application>
  <PresentationFormat>Custom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Petrona Bold</vt:lpstr>
      <vt:lpstr>Inter</vt:lpstr>
      <vt:lpstr>Arial</vt:lpstr>
      <vt:lpstr>Petrona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lastModifiedBy>Ajay Kona</cp:lastModifiedBy>
  <cp:revision>4</cp:revision>
  <dcterms:created xsi:type="dcterms:W3CDTF">2026-01-22T07:41:59Z</dcterms:created>
  <dcterms:modified xsi:type="dcterms:W3CDTF">2026-01-23T12:30:37Z</dcterms:modified>
</cp:coreProperties>
</file>